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4E77B6"/>
    <a:srgbClr val="725097"/>
    <a:srgbClr val="196970"/>
    <a:srgbClr val="DDDDDD"/>
    <a:srgbClr val="8BC831"/>
    <a:srgbClr val="ECC01B"/>
    <a:srgbClr val="C6982C"/>
    <a:srgbClr val="A9226E"/>
    <a:srgbClr val="1A7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6441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4630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68.tiff"/><Relationship Id="rId3" Type="http://schemas.openxmlformats.org/officeDocument/2006/relationships/image" Target="../media/image165.emf"/><Relationship Id="rId7" Type="http://schemas.openxmlformats.org/officeDocument/2006/relationships/image" Target="../media/image64.png"/><Relationship Id="rId2" Type="http://schemas.openxmlformats.org/officeDocument/2006/relationships/image" Target="../media/image164.emf"/><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171.tiff"/><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png"/></Relationships>
</file>

<file path=ppt/slides/_rels/slide2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emf"/><Relationship Id="rId7" Type="http://schemas.openxmlformats.org/officeDocument/2006/relationships/image" Target="../media/image69.tif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55.emf"/><Relationship Id="rId5" Type="http://schemas.openxmlformats.org/officeDocument/2006/relationships/image" Target="../media/image174.emf"/><Relationship Id="rId10" Type="http://schemas.openxmlformats.org/officeDocument/2006/relationships/image" Target="../media/image177.emf"/><Relationship Id="rId4" Type="http://schemas.openxmlformats.org/officeDocument/2006/relationships/image" Target="../media/image173.emf"/><Relationship Id="rId9" Type="http://schemas.openxmlformats.org/officeDocument/2006/relationships/image" Target="../media/image176.emf"/></Relationships>
</file>

<file path=ppt/slides/_rels/slide29.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image" Target="../media/image178.tiff"/><Relationship Id="rId7" Type="http://schemas.openxmlformats.org/officeDocument/2006/relationships/image" Target="../media/image179.emf"/><Relationship Id="rId2" Type="http://schemas.openxmlformats.org/officeDocument/2006/relationships/image" Target="../media/image166.emf"/><Relationship Id="rId1" Type="http://schemas.openxmlformats.org/officeDocument/2006/relationships/slideLayout" Target="../slideLayouts/slideLayout14.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0" Type="http://schemas.openxmlformats.org/officeDocument/2006/relationships/image" Target="../media/image169.png"/><Relationship Id="rId4" Type="http://schemas.openxmlformats.org/officeDocument/2006/relationships/image" Target="../media/image167.emf"/><Relationship Id="rId9" Type="http://schemas.openxmlformats.org/officeDocument/2006/relationships/image" Target="../media/image181.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4.emf"/><Relationship Id="rId7" Type="http://schemas.openxmlformats.org/officeDocument/2006/relationships/image" Target="../media/image185.tiff"/><Relationship Id="rId2" Type="http://schemas.openxmlformats.org/officeDocument/2006/relationships/image" Target="../media/image182.emf"/><Relationship Id="rId1" Type="http://schemas.openxmlformats.org/officeDocument/2006/relationships/slideLayout" Target="../slideLayouts/slideLayout14.xml"/><Relationship Id="rId6" Type="http://schemas.openxmlformats.org/officeDocument/2006/relationships/image" Target="../media/image184.tiff"/><Relationship Id="rId5" Type="http://schemas.openxmlformats.org/officeDocument/2006/relationships/image" Target="../media/image183.tiff"/><Relationship Id="rId10" Type="http://schemas.openxmlformats.org/officeDocument/2006/relationships/image" Target="../media/image177.emf"/><Relationship Id="rId4" Type="http://schemas.openxmlformats.org/officeDocument/2006/relationships/image" Target="../media/image173.emf"/><Relationship Id="rId9" Type="http://schemas.openxmlformats.org/officeDocument/2006/relationships/image" Target="../media/image17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80.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9.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4.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3.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82.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8359960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7593645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5">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8">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9">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grpSp>
        <p:nvGrpSpPr>
          <p:cNvPr id="68" name="Group 67">
            <a:extLst>
              <a:ext uri="{FF2B5EF4-FFF2-40B4-BE49-F238E27FC236}">
                <a16:creationId xmlns:a16="http://schemas.microsoft.com/office/drawing/2014/main" id="{3AB5EC2A-3314-4B41-B1B8-28FB1B67C64F}"/>
              </a:ext>
            </a:extLst>
          </p:cNvPr>
          <p:cNvGrpSpPr/>
          <p:nvPr/>
        </p:nvGrpSpPr>
        <p:grpSpPr>
          <a:xfrm>
            <a:off x="559577" y="2006407"/>
            <a:ext cx="749808" cy="694944"/>
            <a:chOff x="559577" y="2006407"/>
            <a:chExt cx="749808" cy="694944"/>
          </a:xfrm>
        </p:grpSpPr>
        <p:sp>
          <p:nvSpPr>
            <p:cNvPr id="80" name="Shape 252">
              <a:extLst>
                <a:ext uri="{FF2B5EF4-FFF2-40B4-BE49-F238E27FC236}">
                  <a16:creationId xmlns:a16="http://schemas.microsoft.com/office/drawing/2014/main" id="{309EB5D8-4DFB-4045-AFA7-0AD3F5D2260B}"/>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7" name="Picture 86">
              <a:extLst>
                <a:ext uri="{FF2B5EF4-FFF2-40B4-BE49-F238E27FC236}">
                  <a16:creationId xmlns:a16="http://schemas.microsoft.com/office/drawing/2014/main" id="{3BC0212F-9AA0-A444-93AC-A46129F1F1C5}"/>
                </a:ext>
              </a:extLst>
            </p:cNvPr>
            <p:cNvPicPr>
              <a:picLocks noChangeAspect="1"/>
            </p:cNvPicPr>
            <p:nvPr/>
          </p:nvPicPr>
          <p:blipFill>
            <a:blip r:embed="rId11"/>
            <a:stretch>
              <a:fillRect/>
            </a:stretch>
          </p:blipFill>
          <p:spPr>
            <a:xfrm>
              <a:off x="659913" y="2062842"/>
              <a:ext cx="523348" cy="523348"/>
            </a:xfrm>
            <a:prstGeom prst="rect">
              <a:avLst/>
            </a:prstGeom>
          </p:spPr>
        </p:pic>
      </p:grpSp>
    </p:spTree>
    <p:extLst>
      <p:ext uri="{BB962C8B-B14F-4D97-AF65-F5344CB8AC3E}">
        <p14:creationId xmlns:p14="http://schemas.microsoft.com/office/powerpoint/2010/main" val="6652828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3">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4">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5">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6"/>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
        <p:nvSpPr>
          <p:cNvPr id="39" name="Shape 495">
            <a:extLst>
              <a:ext uri="{FF2B5EF4-FFF2-40B4-BE49-F238E27FC236}">
                <a16:creationId xmlns:a16="http://schemas.microsoft.com/office/drawing/2014/main" id="{E3435CE1-9B9D-E14D-885C-8A3C2FE67A82}"/>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grpSp>
        <p:nvGrpSpPr>
          <p:cNvPr id="40" name="Group 39">
            <a:extLst>
              <a:ext uri="{FF2B5EF4-FFF2-40B4-BE49-F238E27FC236}">
                <a16:creationId xmlns:a16="http://schemas.microsoft.com/office/drawing/2014/main" id="{BFD1AF5B-655C-6447-84C0-DE6EB081C07F}"/>
              </a:ext>
            </a:extLst>
          </p:cNvPr>
          <p:cNvGrpSpPr/>
          <p:nvPr/>
        </p:nvGrpSpPr>
        <p:grpSpPr>
          <a:xfrm>
            <a:off x="3599167" y="2029206"/>
            <a:ext cx="749808" cy="694944"/>
            <a:chOff x="3912190" y="4796511"/>
            <a:chExt cx="749808" cy="694944"/>
          </a:xfrm>
        </p:grpSpPr>
        <p:grpSp>
          <p:nvGrpSpPr>
            <p:cNvPr id="41" name="Group 40">
              <a:extLst>
                <a:ext uri="{FF2B5EF4-FFF2-40B4-BE49-F238E27FC236}">
                  <a16:creationId xmlns:a16="http://schemas.microsoft.com/office/drawing/2014/main" id="{048BB5C4-DDE4-E249-AD9C-AB261B5665F4}"/>
                </a:ext>
              </a:extLst>
            </p:cNvPr>
            <p:cNvGrpSpPr/>
            <p:nvPr/>
          </p:nvGrpSpPr>
          <p:grpSpPr>
            <a:xfrm>
              <a:off x="3912190" y="4796511"/>
              <a:ext cx="749808" cy="694944"/>
              <a:chOff x="7218871" y="6217351"/>
              <a:chExt cx="829272" cy="692612"/>
            </a:xfrm>
          </p:grpSpPr>
          <p:sp>
            <p:nvSpPr>
              <p:cNvPr id="43" name="Shape 252">
                <a:extLst>
                  <a:ext uri="{FF2B5EF4-FFF2-40B4-BE49-F238E27FC236}">
                    <a16:creationId xmlns:a16="http://schemas.microsoft.com/office/drawing/2014/main" id="{966E2862-BF95-1B49-BABD-BF385B9094F0}"/>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44" name="Straight Arrow Connector 43">
                <a:extLst>
                  <a:ext uri="{FF2B5EF4-FFF2-40B4-BE49-F238E27FC236}">
                    <a16:creationId xmlns:a16="http://schemas.microsoft.com/office/drawing/2014/main" id="{3D1890B1-0232-F24F-8D43-B59CE02797BE}"/>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42" name="Picture 41">
              <a:extLst>
                <a:ext uri="{FF2B5EF4-FFF2-40B4-BE49-F238E27FC236}">
                  <a16:creationId xmlns:a16="http://schemas.microsoft.com/office/drawing/2014/main" id="{321A35AD-1B29-8A46-8EA5-DED88777E105}"/>
                </a:ext>
              </a:extLst>
            </p:cNvPr>
            <p:cNvPicPr>
              <a:picLocks noChangeAspect="1"/>
            </p:cNvPicPr>
            <p:nvPr/>
          </p:nvPicPr>
          <p:blipFill>
            <a:blip r:embed="rId7"/>
            <a:stretch>
              <a:fillRect/>
            </a:stretch>
          </p:blipFill>
          <p:spPr>
            <a:xfrm>
              <a:off x="4006082" y="4815167"/>
              <a:ext cx="524841" cy="580824"/>
            </a:xfrm>
            <a:prstGeom prst="rect">
              <a:avLst/>
            </a:prstGeom>
          </p:spPr>
        </p:pic>
      </p:grpSp>
      <p:grpSp>
        <p:nvGrpSpPr>
          <p:cNvPr id="45" name="Group 44">
            <a:extLst>
              <a:ext uri="{FF2B5EF4-FFF2-40B4-BE49-F238E27FC236}">
                <a16:creationId xmlns:a16="http://schemas.microsoft.com/office/drawing/2014/main" id="{0EF77407-6D15-A24D-B2A7-D33587E7DAB6}"/>
              </a:ext>
            </a:extLst>
          </p:cNvPr>
          <p:cNvGrpSpPr/>
          <p:nvPr/>
        </p:nvGrpSpPr>
        <p:grpSpPr>
          <a:xfrm>
            <a:off x="679824" y="6259557"/>
            <a:ext cx="8640776" cy="972421"/>
            <a:chOff x="579369" y="2235273"/>
            <a:chExt cx="8640776" cy="972421"/>
          </a:xfrm>
        </p:grpSpPr>
        <p:sp>
          <p:nvSpPr>
            <p:cNvPr id="46" name="Shape 519">
              <a:extLst>
                <a:ext uri="{FF2B5EF4-FFF2-40B4-BE49-F238E27FC236}">
                  <a16:creationId xmlns:a16="http://schemas.microsoft.com/office/drawing/2014/main" id="{38CEF14A-F418-4041-A87C-A01A0B1F14DA}"/>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7" name="Shape 519">
              <a:extLst>
                <a:ext uri="{FF2B5EF4-FFF2-40B4-BE49-F238E27FC236}">
                  <a16:creationId xmlns:a16="http://schemas.microsoft.com/office/drawing/2014/main" id="{882F566E-C4BE-F04E-BA3D-DD286D111C9F}"/>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8" name="Shape 519">
              <a:extLst>
                <a:ext uri="{FF2B5EF4-FFF2-40B4-BE49-F238E27FC236}">
                  <a16:creationId xmlns:a16="http://schemas.microsoft.com/office/drawing/2014/main" id="{E6B834CF-C20F-5C42-90A8-C8FEED46589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8">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50" name="Picture 49">
              <a:extLst>
                <a:ext uri="{FF2B5EF4-FFF2-40B4-BE49-F238E27FC236}">
                  <a16:creationId xmlns:a16="http://schemas.microsoft.com/office/drawing/2014/main" id="{1021BA9C-64D9-2941-A9E3-DD7B715F7DB5}"/>
                </a:ext>
              </a:extLst>
            </p:cNvPr>
            <p:cNvPicPr>
              <a:picLocks noChangeAspect="1"/>
            </p:cNvPicPr>
            <p:nvPr/>
          </p:nvPicPr>
          <p:blipFill>
            <a:blip r:embed="rId9">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51" name="Picture 50">
              <a:extLst>
                <a:ext uri="{FF2B5EF4-FFF2-40B4-BE49-F238E27FC236}">
                  <a16:creationId xmlns:a16="http://schemas.microsoft.com/office/drawing/2014/main" id="{3C435E6D-90E4-CD40-8C24-355A05BD2BAB}"/>
                </a:ext>
              </a:extLst>
            </p:cNvPr>
            <p:cNvPicPr>
              <a:picLocks noChangeAspect="1"/>
            </p:cNvPicPr>
            <p:nvPr/>
          </p:nvPicPr>
          <p:blipFill>
            <a:blip r:embed="rId10">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54" name="Shape 254">
              <a:extLst>
                <a:ext uri="{FF2B5EF4-FFF2-40B4-BE49-F238E27FC236}">
                  <a16:creationId xmlns:a16="http://schemas.microsoft.com/office/drawing/2014/main" id="{8FCCCA5D-9113-0541-A2A4-0D0DCED9B40F}"/>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spTree>
    <p:extLst>
      <p:ext uri="{BB962C8B-B14F-4D97-AF65-F5344CB8AC3E}">
        <p14:creationId xmlns:p14="http://schemas.microsoft.com/office/powerpoint/2010/main" val="231644518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1750386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33887" y="2968442"/>
              <a:ext cx="363886" cy="363886"/>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grpSp>
        <p:nvGrpSpPr>
          <p:cNvPr id="3" name="Group 2">
            <a:extLst>
              <a:ext uri="{FF2B5EF4-FFF2-40B4-BE49-F238E27FC236}">
                <a16:creationId xmlns:a16="http://schemas.microsoft.com/office/drawing/2014/main" id="{FBE74EC2-6397-F548-99B2-00890D9F6557}"/>
              </a:ext>
            </a:extLst>
          </p:cNvPr>
          <p:cNvGrpSpPr/>
          <p:nvPr/>
        </p:nvGrpSpPr>
        <p:grpSpPr>
          <a:xfrm>
            <a:off x="559589" y="3306445"/>
            <a:ext cx="696174" cy="696174"/>
            <a:chOff x="559589" y="3306445"/>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grpSp>
      <p:grpSp>
        <p:nvGrpSpPr>
          <p:cNvPr id="5" name="Group 4">
            <a:extLst>
              <a:ext uri="{FF2B5EF4-FFF2-40B4-BE49-F238E27FC236}">
                <a16:creationId xmlns:a16="http://schemas.microsoft.com/office/drawing/2014/main" id="{3CF01E10-CE6B-EE49-8FB2-7879306E743B}"/>
              </a:ext>
            </a:extLst>
          </p:cNvPr>
          <p:cNvGrpSpPr/>
          <p:nvPr/>
        </p:nvGrpSpPr>
        <p:grpSpPr>
          <a:xfrm>
            <a:off x="6613392" y="2006592"/>
            <a:ext cx="707232" cy="707232"/>
            <a:chOff x="6613392" y="200659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grpSp>
      <p:sp>
        <p:nvSpPr>
          <p:cNvPr id="38" name="Shape 495">
            <a:extLst>
              <a:ext uri="{FF2B5EF4-FFF2-40B4-BE49-F238E27FC236}">
                <a16:creationId xmlns:a16="http://schemas.microsoft.com/office/drawing/2014/main" id="{571FAE43-15A9-B841-AF0F-8FDB29D0795D}"/>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grpSp>
        <p:nvGrpSpPr>
          <p:cNvPr id="37" name="Group 36">
            <a:extLst>
              <a:ext uri="{FF2B5EF4-FFF2-40B4-BE49-F238E27FC236}">
                <a16:creationId xmlns:a16="http://schemas.microsoft.com/office/drawing/2014/main" id="{79A6CF2B-F35B-564B-8D56-8E47BEF0C189}"/>
              </a:ext>
            </a:extLst>
          </p:cNvPr>
          <p:cNvGrpSpPr/>
          <p:nvPr/>
        </p:nvGrpSpPr>
        <p:grpSpPr>
          <a:xfrm>
            <a:off x="679824" y="6259557"/>
            <a:ext cx="8640776" cy="972421"/>
            <a:chOff x="579369" y="2235273"/>
            <a:chExt cx="8640776" cy="972421"/>
          </a:xfrm>
        </p:grpSpPr>
        <p:sp>
          <p:nvSpPr>
            <p:cNvPr id="39" name="Shape 519">
              <a:extLst>
                <a:ext uri="{FF2B5EF4-FFF2-40B4-BE49-F238E27FC236}">
                  <a16:creationId xmlns:a16="http://schemas.microsoft.com/office/drawing/2014/main" id="{C27504BC-C75A-834E-9409-3C679FF0D325}"/>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40" name="Shape 519">
              <a:extLst>
                <a:ext uri="{FF2B5EF4-FFF2-40B4-BE49-F238E27FC236}">
                  <a16:creationId xmlns:a16="http://schemas.microsoft.com/office/drawing/2014/main" id="{177E8C36-9593-604A-BB38-CDD8CCE6AEB7}"/>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41" name="Shape 519">
              <a:extLst>
                <a:ext uri="{FF2B5EF4-FFF2-40B4-BE49-F238E27FC236}">
                  <a16:creationId xmlns:a16="http://schemas.microsoft.com/office/drawing/2014/main" id="{E104CCE1-A87A-964D-BCF4-AB41073AB764}"/>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42" name="Picture 41">
              <a:extLst>
                <a:ext uri="{FF2B5EF4-FFF2-40B4-BE49-F238E27FC236}">
                  <a16:creationId xmlns:a16="http://schemas.microsoft.com/office/drawing/2014/main" id="{79993E42-0D4A-284F-843D-87A9ECF32363}"/>
                </a:ext>
              </a:extLst>
            </p:cNvPr>
            <p:cNvPicPr>
              <a:picLocks noChangeAspect="1"/>
            </p:cNvPicPr>
            <p:nvPr/>
          </p:nvPicPr>
          <p:blipFill>
            <a:blip r:embed="rId8">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43" name="Picture 42">
              <a:extLst>
                <a:ext uri="{FF2B5EF4-FFF2-40B4-BE49-F238E27FC236}">
                  <a16:creationId xmlns:a16="http://schemas.microsoft.com/office/drawing/2014/main" id="{163F4713-F68A-A744-9380-D1A9F05AA919}"/>
                </a:ext>
              </a:extLst>
            </p:cNvPr>
            <p:cNvPicPr>
              <a:picLocks noChangeAspect="1"/>
            </p:cNvPicPr>
            <p:nvPr/>
          </p:nvPicPr>
          <p:blipFill>
            <a:blip r:embed="rId9">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44" name="Picture 43">
              <a:extLst>
                <a:ext uri="{FF2B5EF4-FFF2-40B4-BE49-F238E27FC236}">
                  <a16:creationId xmlns:a16="http://schemas.microsoft.com/office/drawing/2014/main" id="{CA7E67B1-DD9A-FB46-93FF-53DFBA1BD619}"/>
                </a:ext>
              </a:extLst>
            </p:cNvPr>
            <p:cNvPicPr>
              <a:picLocks noChangeAspect="1"/>
            </p:cNvPicPr>
            <p:nvPr/>
          </p:nvPicPr>
          <p:blipFill>
            <a:blip r:embed="rId10">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45" name="Shape 254">
              <a:extLst>
                <a:ext uri="{FF2B5EF4-FFF2-40B4-BE49-F238E27FC236}">
                  <a16:creationId xmlns:a16="http://schemas.microsoft.com/office/drawing/2014/main" id="{7F9ECA2D-436F-0044-A222-B4BA2312787D}"/>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46" name="Shape 254">
              <a:extLst>
                <a:ext uri="{FF2B5EF4-FFF2-40B4-BE49-F238E27FC236}">
                  <a16:creationId xmlns:a16="http://schemas.microsoft.com/office/drawing/2014/main" id="{0210DD8A-43A0-1B48-8E9E-1CB0CBB7E7B5}"/>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47" name="Shape 254">
              <a:extLst>
                <a:ext uri="{FF2B5EF4-FFF2-40B4-BE49-F238E27FC236}">
                  <a16:creationId xmlns:a16="http://schemas.microsoft.com/office/drawing/2014/main" id="{60C3C1E5-7417-6A44-B358-D51657566182}"/>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grpSp>
    </p:spTree>
    <p:extLst>
      <p:ext uri="{BB962C8B-B14F-4D97-AF65-F5344CB8AC3E}">
        <p14:creationId xmlns:p14="http://schemas.microsoft.com/office/powerpoint/2010/main" val="25877850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4820</Words>
  <Application>Microsoft Macintosh PowerPoint</Application>
  <PresentationFormat>Custom</PresentationFormat>
  <Paragraphs>936</Paragraphs>
  <Slides>43</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2018-09-04T13:59:12Z</dcterms:modified>
  <cp:category/>
</cp:coreProperties>
</file>